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9" r:id="rId11"/>
    <p:sldId id="270" r:id="rId12"/>
    <p:sldId id="271" r:id="rId13"/>
    <p:sldId id="264" r:id="rId14"/>
    <p:sldId id="265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6359-9BB8-4148-8114-537E698DA205}" type="datetime1">
              <a:rPr lang="en-US" smtClean="0"/>
              <a:t>6/22/2022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776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D389-4C4C-4FD7-9E6B-9F44477F0EB8}" type="datetime1">
              <a:rPr lang="en-US" smtClean="0"/>
              <a:t>6/22/2022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36857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D389-4C4C-4FD7-9E6B-9F44477F0EB8}" type="datetime1">
              <a:rPr lang="en-US" smtClean="0"/>
              <a:t>6/22/2022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848159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D389-4C4C-4FD7-9E6B-9F44477F0EB8}" type="datetime1">
              <a:rPr lang="en-US" smtClean="0"/>
              <a:t>6/22/2022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12516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D389-4C4C-4FD7-9E6B-9F44477F0EB8}" type="datetime1">
              <a:rPr lang="en-US" smtClean="0"/>
              <a:t>6/22/2022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848062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D389-4C4C-4FD7-9E6B-9F44477F0EB8}" type="datetime1">
              <a:rPr lang="en-US" smtClean="0"/>
              <a:t>6/22/2022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44606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9BD0-10DB-43E7-8F22-40B3D51B8FC3}" type="datetime1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541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C79C-F566-427A-93F6-434A4E613134}" type="datetime1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12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6191F-481E-48E9-BB9A-369A67A7362D}" type="datetime1">
              <a:rPr lang="en-US" smtClean="0"/>
              <a:t>6/22/2022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80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77DE-DD04-48CC-9C18-7BE9FF2DEB6B}" type="datetime1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58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55ED-7101-4D18-A8AE-3B5E4CB87EA5}" type="datetime1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94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F23D-51F6-4C94-8CD5-B9ABBF67EE23}" type="datetime1">
              <a:rPr lang="en-US" smtClean="0"/>
              <a:t>6/22/2022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6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702F-6367-4FD1-89A8-3744BE6BA9A2}" type="datetime1">
              <a:rPr lang="en-US" smtClean="0"/>
              <a:t>6/22/2022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359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99BD-4B4F-4460-B452-0E8146ACCF8F}" type="datetime1">
              <a:rPr lang="en-US" smtClean="0"/>
              <a:t>6/22/2022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0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D34C-1867-42A9-AC54-D15ADD8A65E7}" type="datetime1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842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33E9-A654-4C17-8C3C-DDCAC83D6EBF}" type="datetime1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074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9D389-4C4C-4FD7-9E6B-9F44477F0EB8}" type="datetime1">
              <a:rPr lang="en-US" smtClean="0"/>
              <a:t>6/22/2022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41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" descr="Grunge purple background">
            <a:extLst>
              <a:ext uri="{FF2B5EF4-FFF2-40B4-BE49-F238E27FC236}">
                <a16:creationId xmlns:a16="http://schemas.microsoft.com/office/drawing/2014/main" id="{53FA33C3-2629-A49D-C496-FCA9ECB4795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9091" t="3089" b="20302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F5F0CD5C-72F3-4090-8A69-8E15CB432A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Parallelogram 38">
            <a:extLst>
              <a:ext uri="{FF2B5EF4-FFF2-40B4-BE49-F238E27FC236}">
                <a16:creationId xmlns:a16="http://schemas.microsoft.com/office/drawing/2014/main" id="{217496A2-9394-4FB7-BA0E-717D2D2E7A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33800" y="0"/>
            <a:ext cx="7315200" cy="6858000"/>
          </a:xfrm>
          <a:prstGeom prst="parallelogram">
            <a:avLst>
              <a:gd name="adj" fmla="val 15925"/>
            </a:avLst>
          </a:prstGeom>
          <a:solidFill>
            <a:schemeClr val="bg1">
              <a:alpha val="8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02CF681-4765-4E88-802F-B2474DCD51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D57B2BA-243C-45C7-A5D8-46CA719437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23">
            <a:extLst>
              <a:ext uri="{FF2B5EF4-FFF2-40B4-BE49-F238E27FC236}">
                <a16:creationId xmlns:a16="http://schemas.microsoft.com/office/drawing/2014/main" id="{67374FB5-CBB7-46FF-95B5-2251BC685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Rectangle 25">
            <a:extLst>
              <a:ext uri="{FF2B5EF4-FFF2-40B4-BE49-F238E27FC236}">
                <a16:creationId xmlns:a16="http://schemas.microsoft.com/office/drawing/2014/main" id="{34BCEAB7-D9E0-40A4-9254-8593BD346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9" name="Isosceles Triangle 48">
            <a:extLst>
              <a:ext uri="{FF2B5EF4-FFF2-40B4-BE49-F238E27FC236}">
                <a16:creationId xmlns:a16="http://schemas.microsoft.com/office/drawing/2014/main" id="{D567A354-BB63-405C-8E5F-2F510E670F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2F1597-8F24-4391-D258-3E55D8D5FC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1450" y="1678665"/>
            <a:ext cx="4482553" cy="236913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600" b="1" dirty="0">
                <a:solidFill>
                  <a:schemeClr val="tx1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What </a:t>
            </a:r>
            <a:r>
              <a:rPr lang="en-US" sz="4600" b="1" dirty="0">
                <a:solidFill>
                  <a:schemeClr val="tx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Colleges Look for in Applicants</a:t>
            </a:r>
            <a:endParaRPr lang="en-US" sz="4600" b="1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CAC37B-6028-1834-FBC9-BFEBB2594E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88276" y="4050832"/>
            <a:ext cx="5097404" cy="2369131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Michelle Zumpano Regional Associate Director Admissions at Bryant University </a:t>
            </a:r>
          </a:p>
        </p:txBody>
      </p:sp>
      <p:sp>
        <p:nvSpPr>
          <p:cNvPr id="51" name="Rectangle 27">
            <a:extLst>
              <a:ext uri="{FF2B5EF4-FFF2-40B4-BE49-F238E27FC236}">
                <a16:creationId xmlns:a16="http://schemas.microsoft.com/office/drawing/2014/main" id="{9185A8D7-2F20-4F7A-97BE-21DB1654C7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3" name="Rectangle 28">
            <a:extLst>
              <a:ext uri="{FF2B5EF4-FFF2-40B4-BE49-F238E27FC236}">
                <a16:creationId xmlns:a16="http://schemas.microsoft.com/office/drawing/2014/main" id="{CB65BD56-22B3-4E13-BFCA-B8E8BEB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5" name="Rectangle 29">
            <a:extLst>
              <a:ext uri="{FF2B5EF4-FFF2-40B4-BE49-F238E27FC236}">
                <a16:creationId xmlns:a16="http://schemas.microsoft.com/office/drawing/2014/main" id="{6790ED68-BCA0-4247-A72F-1CB85DF068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7" name="Isosceles Triangle 56">
            <a:extLst>
              <a:ext uri="{FF2B5EF4-FFF2-40B4-BE49-F238E27FC236}">
                <a16:creationId xmlns:a16="http://schemas.microsoft.com/office/drawing/2014/main" id="{DD0F2B3F-DC55-4FA7-B667-1ACD079209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19945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3467B-7262-4589-2C58-F5FDC9926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A Well-Written Essay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5EFD1-8593-B040-C429-FD5831FCB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17" y="2521885"/>
            <a:ext cx="10077557" cy="4031315"/>
          </a:xfrm>
        </p:spPr>
        <p:txBody>
          <a:bodyPr>
            <a:noAutofit/>
          </a:bodyPr>
          <a:lstStyle/>
          <a:p>
            <a:r>
              <a:rPr lang="en-US" sz="3600" dirty="0"/>
              <a:t>Tell us your story. What unique opportunities or challenges have you experienced throughout your high school career that have shaped who you are today.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Answer the question </a:t>
            </a:r>
            <a:r>
              <a:rPr lang="en-US" sz="3600" dirty="0"/>
              <a:t>Your essay should not be a complete autobiography. </a:t>
            </a:r>
          </a:p>
        </p:txBody>
      </p:sp>
    </p:spTree>
    <p:extLst>
      <p:ext uri="{BB962C8B-B14F-4D97-AF65-F5344CB8AC3E}">
        <p14:creationId xmlns:p14="http://schemas.microsoft.com/office/powerpoint/2010/main" val="876638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3467B-7262-4589-2C58-F5FDC9926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A Well-Written Essay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5EFD1-8593-B040-C429-FD5831FCB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17" y="2521885"/>
            <a:ext cx="10077557" cy="4031315"/>
          </a:xfrm>
        </p:spPr>
        <p:txBody>
          <a:bodyPr>
            <a:noAutofit/>
          </a:bodyPr>
          <a:lstStyle/>
          <a:p>
            <a:r>
              <a:rPr lang="en-US" sz="3600" b="1" dirty="0"/>
              <a:t>2. Be Authentic</a:t>
            </a:r>
          </a:p>
          <a:p>
            <a:r>
              <a:rPr lang="en-US" sz="3600" dirty="0"/>
              <a:t>Your writing style should match your personality. </a:t>
            </a:r>
          </a:p>
          <a:p>
            <a:r>
              <a:rPr lang="en-US" sz="3600" b="1" dirty="0"/>
              <a:t>3. Be detailed </a:t>
            </a:r>
          </a:p>
          <a:p>
            <a:r>
              <a:rPr lang="en-US" sz="3600" dirty="0"/>
              <a:t>Essay topics are generally broad, but your response should be specific.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48985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3467B-7262-4589-2C58-F5FDC9926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A Well-Written Essay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5EFD1-8593-B040-C429-FD5831FCB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17" y="2521885"/>
            <a:ext cx="10077557" cy="4031315"/>
          </a:xfrm>
        </p:spPr>
        <p:txBody>
          <a:bodyPr>
            <a:noAutofit/>
          </a:bodyPr>
          <a:lstStyle/>
          <a:p>
            <a:r>
              <a:rPr lang="en-US" sz="3600" b="1" dirty="0"/>
              <a:t>4. Proofread your essay</a:t>
            </a:r>
          </a:p>
          <a:p>
            <a:r>
              <a:rPr lang="en-US" sz="3600" dirty="0"/>
              <a:t>Check your essay for grammatical errors. Ask a counselor or teacher to read your essay as well.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72788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0E9C3-1FF1-C567-504D-A2A943786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8. </a:t>
            </a:r>
            <a:r>
              <a:rPr lang="en-US" b="1" i="0" dirty="0">
                <a:solidFill>
                  <a:srgbClr val="444444"/>
                </a:solidFill>
                <a:latin typeface="Open Sans" panose="020B0606030504020204" pitchFamily="34" charset="0"/>
              </a:rPr>
              <a:t>Letter of</a:t>
            </a:r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Recommendations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76FAC-D85E-F6BE-F293-5654513B6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444444"/>
                </a:solidFill>
                <a:latin typeface="Open Sans" panose="020B0606030504020204" pitchFamily="34" charset="0"/>
              </a:rPr>
              <a:t>L</a:t>
            </a:r>
            <a:r>
              <a:rPr lang="en-US" sz="4000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etters of recommendation from teachers and guidance counselors given evidence of integrity, special skills, and positive character traits.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5909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0A28A-6CA8-EE92-9AAF-7150D291C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9. Additional Recommendations from Teachers and Guidance/Career Counselors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757F5-B855-A288-9C18-4E26CAEA1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Supplementary letters </a:t>
            </a:r>
            <a:r>
              <a:rPr lang="en-US" sz="4000" dirty="0">
                <a:solidFill>
                  <a:srgbClr val="444444"/>
                </a:solidFill>
                <a:latin typeface="Open Sans" panose="020B0606030504020204" pitchFamily="34" charset="0"/>
              </a:rPr>
              <a:t>of </a:t>
            </a:r>
            <a:r>
              <a:rPr lang="en-US" sz="4000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recommendations  For example, letters from coaches or supervisors in long-term work or volunteer activities are valuable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75955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A3EAC-F476-8E61-9A26-C6BB7ABCD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10. Other Special Attributes or Awards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250AD-F914-3166-AA4C-64CF9CBD8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51" y="2521885"/>
            <a:ext cx="10355624" cy="4183715"/>
          </a:xfrm>
        </p:spPr>
        <p:txBody>
          <a:bodyPr>
            <a:noAutofit/>
          </a:bodyPr>
          <a:lstStyle/>
          <a:p>
            <a:r>
              <a:rPr lang="en-US" sz="3200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Include honors, awards, evidence of unusual talent or experience, or anything else that makes the you as a student unique. Overall, colleges are seeking students who will be actively contributing members of the student body.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72243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F8A98-58FD-AE7A-2FA0-E959520E5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444444"/>
                </a:solidFill>
                <a:latin typeface="Open Sans" panose="020B0606030504020204" pitchFamily="34" charset="0"/>
              </a:rPr>
              <a:t>1. </a:t>
            </a:r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 Challenging High School Curriculum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0CDB8-CD3C-89EF-3059-F51AE6404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sz="360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 high transcript that reflects a student who takes on challenges can put them a step ahead. Academically students should include several honors courses, AP courses, and dual enrollment.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49021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455BA-B54D-8836-4657-18FDE7DF3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Recommended Coursework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A70E1-1DD1-F828-A21F-6C8C5AB3E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 Years of English</a:t>
            </a:r>
          </a:p>
          <a:p>
            <a:r>
              <a:rPr lang="en-US" dirty="0"/>
              <a:t>4 years of Mathematics- Three of the courses should be Algebra I, II and Geometry</a:t>
            </a:r>
          </a:p>
          <a:p>
            <a:r>
              <a:rPr lang="en-US" dirty="0"/>
              <a:t>4 years of Science- Two courses should come from Biology, Chemistry, or Physics</a:t>
            </a:r>
          </a:p>
          <a:p>
            <a:r>
              <a:rPr lang="en-US" dirty="0"/>
              <a:t>2 years of the same foreign language </a:t>
            </a:r>
          </a:p>
        </p:txBody>
      </p:sp>
    </p:spTree>
    <p:extLst>
      <p:ext uri="{BB962C8B-B14F-4D97-AF65-F5344CB8AC3E}">
        <p14:creationId xmlns:p14="http://schemas.microsoft.com/office/powerpoint/2010/main" val="125409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2A287-2BBA-E136-343B-80C8787C2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2. Strong Grades and an Upward Trend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AC4A0-77A5-65BD-A649-981A9721E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17" y="2521885"/>
            <a:ext cx="10077557" cy="4126565"/>
          </a:xfrm>
        </p:spPr>
        <p:txBody>
          <a:bodyPr>
            <a:noAutofit/>
          </a:bodyPr>
          <a:lstStyle/>
          <a:p>
            <a:r>
              <a:rPr lang="en-US" sz="3600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Admissions Committees value grades that represent strong effort. Grades should show an upward trend over the years. However, slightly lower grades in a rigorous program are preferred to all A's in less challenging coursework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91597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B25CA-F049-4D3E-DC36-A32CE1B06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161926"/>
            <a:ext cx="10077557" cy="1950706"/>
          </a:xfrm>
        </p:spPr>
        <p:txBody>
          <a:bodyPr>
            <a:normAutofit fontScale="90000"/>
          </a:bodyPr>
          <a:lstStyle/>
          <a:p>
            <a:pPr algn="ctr"/>
            <a:br>
              <a:rPr lang="en-US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</a:br>
            <a:br>
              <a:rPr lang="en-US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</a:br>
            <a:r>
              <a:rPr lang="en-US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3. Standard Tests Scores or Going Test Optional. When to submit your test scores?</a:t>
            </a:r>
            <a:br>
              <a:rPr lang="en-US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4B69D-EBCE-B1EC-E02C-9EA8D5ED7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Submitting test scores will only be used to benefit you in the admissions process. You will not be penalized for low test scores or no test scores. Holistic Review process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90984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EFF37-DB3B-E372-2AC3-D4864CECE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4. Quality Involvement in Activities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ABE78-E5AD-400F-84F9-1F80E8C5A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Passionate involvement in a few activities — and a demonstration of leadership and initiative in those activities.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99859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91BB8-D762-37F6-94B5-84C4970A7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</a:br>
            <a:br>
              <a:rPr lang="en-US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</a:br>
            <a:r>
              <a:rPr lang="en-US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5. A Record of Community Service</a:t>
            </a:r>
            <a:br>
              <a:rPr lang="en-US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01DFF-9727-20B0-509E-AD8D31695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Community service activities serve as evidence of a student being a "contributor." Volunteer activities should demonstrate concern for other people and a global view.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872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C3123-0B55-655C-A893-EADB06AAC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6. Work or Out-of-School Experiences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C421F-E89E-C5D9-226B-B32D21D51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25" y="2521885"/>
            <a:ext cx="10441349" cy="4183715"/>
          </a:xfrm>
        </p:spPr>
        <p:txBody>
          <a:bodyPr>
            <a:noAutofit/>
          </a:bodyPr>
          <a:lstStyle/>
          <a:p>
            <a:r>
              <a:rPr lang="en-US" sz="4000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Jobs, summer programs, and other out-of-school activities can demonstrate a student's sense of responsibility, dedication, and personal development in areas of interest.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67660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3467B-7262-4589-2C58-F5FDC9926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7. A Well-Written Essay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5EFD1-8593-B040-C429-FD5831FCB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17" y="2521885"/>
            <a:ext cx="10077557" cy="4031315"/>
          </a:xfrm>
        </p:spPr>
        <p:txBody>
          <a:bodyPr>
            <a:noAutofit/>
          </a:bodyPr>
          <a:lstStyle/>
          <a:p>
            <a:r>
              <a:rPr lang="en-US" sz="3600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 strong college essay provides insight into the student's unique personality, values, and goals. The application essay should be thoughtful and highly personal. It should demonstrate careful and well- constructed writing.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1439265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2615</TotalTime>
  <Words>545</Words>
  <Application>Microsoft Office PowerPoint</Application>
  <PresentationFormat>Widescreen</PresentationFormat>
  <Paragraphs>38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Helvetica</vt:lpstr>
      <vt:lpstr>Open Sans</vt:lpstr>
      <vt:lpstr>Trebuchet MS</vt:lpstr>
      <vt:lpstr>Wingdings 3</vt:lpstr>
      <vt:lpstr>Facet</vt:lpstr>
      <vt:lpstr>What Colleges Look for in Applicants</vt:lpstr>
      <vt:lpstr>1. A Challenging High School Curriculum</vt:lpstr>
      <vt:lpstr>Recommended Coursework </vt:lpstr>
      <vt:lpstr>2. Strong Grades and an Upward Trend</vt:lpstr>
      <vt:lpstr>   3. Standard Tests Scores or Going Test Optional. When to submit your test scores? </vt:lpstr>
      <vt:lpstr>4. Quality Involvement in Activities</vt:lpstr>
      <vt:lpstr>   5. A Record of Community Service </vt:lpstr>
      <vt:lpstr>6. Work or Out-of-School Experiences</vt:lpstr>
      <vt:lpstr>7. A Well-Written Essay</vt:lpstr>
      <vt:lpstr> A Well-Written Essay</vt:lpstr>
      <vt:lpstr> A Well-Written Essay</vt:lpstr>
      <vt:lpstr> A Well-Written Essay</vt:lpstr>
      <vt:lpstr>8. Letter of Recommendations </vt:lpstr>
      <vt:lpstr> 9. Additional Recommendations from Teachers and Guidance/Career Counselors </vt:lpstr>
      <vt:lpstr>10. Other Special Attributes or Awards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Colleges Look for in Applicants</dc:title>
  <dc:creator>Michelle Zumpano</dc:creator>
  <cp:lastModifiedBy>Michelle Zumpano</cp:lastModifiedBy>
  <cp:revision>9</cp:revision>
  <dcterms:created xsi:type="dcterms:W3CDTF">2022-06-22T02:44:11Z</dcterms:created>
  <dcterms:modified xsi:type="dcterms:W3CDTF">2022-06-24T12:35:25Z</dcterms:modified>
</cp:coreProperties>
</file>